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59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3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8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6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58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9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3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9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25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899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2D60244-29C6-4604-B23B-C5697D2061B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03C70F-BD1C-43E0-9D8D-9EA1053F5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4FA8F5-A529-4778-A87C-C36CEAB67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en-US" dirty="0"/>
              <a:t>Quarter 2</a:t>
            </a:r>
            <a:br>
              <a:rPr lang="en-US" dirty="0"/>
            </a:br>
            <a:r>
              <a:rPr lang="en-US" dirty="0"/>
              <a:t> Sight Words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8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little</a:t>
            </a:r>
          </a:p>
        </p:txBody>
      </p:sp>
    </p:spTree>
    <p:extLst>
      <p:ext uri="{BB962C8B-B14F-4D97-AF65-F5344CB8AC3E}">
        <p14:creationId xmlns:p14="http://schemas.microsoft.com/office/powerpoint/2010/main" val="198301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155039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164491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44599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111549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looks</a:t>
            </a:r>
          </a:p>
        </p:txBody>
      </p:sp>
    </p:spTree>
    <p:extLst>
      <p:ext uri="{BB962C8B-B14F-4D97-AF65-F5344CB8AC3E}">
        <p14:creationId xmlns:p14="http://schemas.microsoft.com/office/powerpoint/2010/main" val="414607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they</a:t>
            </a:r>
          </a:p>
        </p:txBody>
      </p:sp>
    </p:spTree>
    <p:extLst>
      <p:ext uri="{BB962C8B-B14F-4D97-AF65-F5344CB8AC3E}">
        <p14:creationId xmlns:p14="http://schemas.microsoft.com/office/powerpoint/2010/main" val="272999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15086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19518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129605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47461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344968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30321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29447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74173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412176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224859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3800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69862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am</a:t>
            </a:r>
          </a:p>
        </p:txBody>
      </p:sp>
    </p:spTree>
    <p:extLst>
      <p:ext uri="{BB962C8B-B14F-4D97-AF65-F5344CB8AC3E}">
        <p14:creationId xmlns:p14="http://schemas.microsoft.com/office/powerpoint/2010/main" val="317950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3131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11718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250270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518-6E35-459D-87B7-1604BD8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622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omic Sans MS" panose="030F0702030302020204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138403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30</Words>
  <Application>Microsoft Office PowerPoint</Application>
  <PresentationFormat>Widescreen</PresentationFormat>
  <Paragraphs>25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Century Gothic</vt:lpstr>
      <vt:lpstr>Comic Sans MS</vt:lpstr>
      <vt:lpstr>Garamond</vt:lpstr>
      <vt:lpstr>Savon</vt:lpstr>
      <vt:lpstr>Quarter 2  Sight Words</vt:lpstr>
      <vt:lpstr>I</vt:lpstr>
      <vt:lpstr>a</vt:lpstr>
      <vt:lpstr>to</vt:lpstr>
      <vt:lpstr>am</vt:lpstr>
      <vt:lpstr>the</vt:lpstr>
      <vt:lpstr>have</vt:lpstr>
      <vt:lpstr>see</vt:lpstr>
      <vt:lpstr>like</vt:lpstr>
      <vt:lpstr>little</vt:lpstr>
      <vt:lpstr>you</vt:lpstr>
      <vt:lpstr>with</vt:lpstr>
      <vt:lpstr>she</vt:lpstr>
      <vt:lpstr>look</vt:lpstr>
      <vt:lpstr>looks</vt:lpstr>
      <vt:lpstr>they</vt:lpstr>
      <vt:lpstr>of</vt:lpstr>
      <vt:lpstr>are</vt:lpstr>
      <vt:lpstr>is</vt:lpstr>
      <vt:lpstr>we</vt:lpstr>
      <vt:lpstr>it</vt:lpstr>
      <vt:lpstr>in</vt:lpstr>
      <vt:lpstr>he</vt:lpstr>
      <vt:lpstr>for</vt:lpstr>
      <vt:lpstr>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1-2  Sight Words</dc:title>
  <dc:creator>Briana Shacklett</dc:creator>
  <cp:lastModifiedBy>Briana Shacklett</cp:lastModifiedBy>
  <cp:revision>5</cp:revision>
  <dcterms:created xsi:type="dcterms:W3CDTF">2019-09-23T19:22:13Z</dcterms:created>
  <dcterms:modified xsi:type="dcterms:W3CDTF">2019-11-11T17:44:11Z</dcterms:modified>
</cp:coreProperties>
</file>